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69" r:id="rId2"/>
    <p:sldId id="270" r:id="rId3"/>
    <p:sldId id="273" r:id="rId4"/>
    <p:sldId id="278" r:id="rId5"/>
    <p:sldId id="281" r:id="rId6"/>
    <p:sldId id="280" r:id="rId7"/>
    <p:sldId id="279" r:id="rId8"/>
    <p:sldId id="271" r:id="rId9"/>
    <p:sldId id="272" r:id="rId10"/>
    <p:sldId id="275" r:id="rId11"/>
    <p:sldId id="282" r:id="rId12"/>
    <p:sldId id="277" r:id="rId13"/>
    <p:sldId id="276" r:id="rId14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04" d="100"/>
          <a:sy n="104" d="100"/>
        </p:scale>
        <p:origin x="144" y="252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414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1A9209-9E37-4AD7-811F-72B21BF13867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pt-BR"/>
        </a:p>
      </dgm:t>
    </dgm:pt>
    <dgm:pt modelId="{8B330519-5624-4721-A3D3-86CB90061627}">
      <dgm:prSet phldrT="[Texto]" custT="1"/>
      <dgm:spPr/>
      <dgm:t>
        <a:bodyPr/>
        <a:lstStyle/>
        <a:p>
          <a:r>
            <a:rPr lang="pt-BR" sz="1800" dirty="0">
              <a:solidFill>
                <a:srgbClr val="175D5A"/>
              </a:solidFill>
            </a:rPr>
            <a:t>Jaymerson Ferreira</a:t>
          </a:r>
        </a:p>
      </dgm:t>
    </dgm:pt>
    <dgm:pt modelId="{80ABC938-8759-41C7-B034-CBBDFFB0924F}" type="parTrans" cxnId="{C9E4C9FB-256C-4AE1-BC2C-A3B90B338E4B}">
      <dgm:prSet/>
      <dgm:spPr/>
      <dgm:t>
        <a:bodyPr/>
        <a:lstStyle/>
        <a:p>
          <a:endParaRPr lang="pt-BR"/>
        </a:p>
      </dgm:t>
    </dgm:pt>
    <dgm:pt modelId="{11308351-71F4-4E0A-9FFF-6FCC4BDA44AE}" type="sibTrans" cxnId="{C9E4C9FB-256C-4AE1-BC2C-A3B90B338E4B}">
      <dgm:prSet/>
      <dgm:spPr/>
      <dgm:t>
        <a:bodyPr/>
        <a:lstStyle/>
        <a:p>
          <a:endParaRPr lang="pt-BR"/>
        </a:p>
      </dgm:t>
    </dgm:pt>
    <dgm:pt modelId="{9641C796-745E-46B5-8915-2294DB099F43}">
      <dgm:prSet phldrT="[Texto]"/>
      <dgm:spPr/>
      <dgm:t>
        <a:bodyPr/>
        <a:lstStyle/>
        <a:p>
          <a:r>
            <a:rPr lang="pt-BR" dirty="0"/>
            <a:t>Scrum Master</a:t>
          </a:r>
        </a:p>
      </dgm:t>
    </dgm:pt>
    <dgm:pt modelId="{83F5890F-310B-494D-864F-0F17FD27DF89}" type="parTrans" cxnId="{409800B2-989E-4199-B924-F46AC5054A60}">
      <dgm:prSet/>
      <dgm:spPr/>
      <dgm:t>
        <a:bodyPr/>
        <a:lstStyle/>
        <a:p>
          <a:endParaRPr lang="pt-BR"/>
        </a:p>
      </dgm:t>
    </dgm:pt>
    <dgm:pt modelId="{C0BF0F19-1284-4DB4-A617-434F218CD89C}" type="sibTrans" cxnId="{409800B2-989E-4199-B924-F46AC5054A60}">
      <dgm:prSet/>
      <dgm:spPr/>
      <dgm:t>
        <a:bodyPr/>
        <a:lstStyle/>
        <a:p>
          <a:endParaRPr lang="pt-BR"/>
        </a:p>
      </dgm:t>
    </dgm:pt>
    <dgm:pt modelId="{90B9FE7D-9F09-4CEF-9FEF-822794A3490A}">
      <dgm:prSet phldrT="[Texto]" custT="1"/>
      <dgm:spPr/>
      <dgm:t>
        <a:bodyPr/>
        <a:lstStyle/>
        <a:p>
          <a:r>
            <a:rPr lang="pt-BR" sz="1800" dirty="0" err="1">
              <a:solidFill>
                <a:srgbClr val="175D5A"/>
              </a:solidFill>
            </a:rPr>
            <a:t>Josean</a:t>
          </a:r>
          <a:r>
            <a:rPr lang="pt-BR" sz="1800" dirty="0">
              <a:solidFill>
                <a:srgbClr val="175D5A"/>
              </a:solidFill>
            </a:rPr>
            <a:t> Borges</a:t>
          </a:r>
        </a:p>
      </dgm:t>
    </dgm:pt>
    <dgm:pt modelId="{8F28ADD9-BADB-47E6-BC62-9773C037B304}" type="parTrans" cxnId="{C78A4A60-699E-4EF0-AACA-8D58DA2305C0}">
      <dgm:prSet/>
      <dgm:spPr/>
      <dgm:t>
        <a:bodyPr/>
        <a:lstStyle/>
        <a:p>
          <a:endParaRPr lang="pt-BR"/>
        </a:p>
      </dgm:t>
    </dgm:pt>
    <dgm:pt modelId="{FB48C10A-80A8-4119-8F5E-BC25076D9D2D}" type="sibTrans" cxnId="{C78A4A60-699E-4EF0-AACA-8D58DA2305C0}">
      <dgm:prSet/>
      <dgm:spPr/>
      <dgm:t>
        <a:bodyPr/>
        <a:lstStyle/>
        <a:p>
          <a:endParaRPr lang="pt-BR"/>
        </a:p>
      </dgm:t>
    </dgm:pt>
    <dgm:pt modelId="{C2D20242-879F-4DA3-A4B7-EF559475484A}">
      <dgm:prSet phldrT="[Texto]" custT="1"/>
      <dgm:spPr/>
      <dgm:t>
        <a:bodyPr/>
        <a:lstStyle/>
        <a:p>
          <a:r>
            <a:rPr lang="pt-BR" sz="1800" dirty="0">
              <a:solidFill>
                <a:srgbClr val="175D5A"/>
              </a:solidFill>
            </a:rPr>
            <a:t>Fabiana Alvez</a:t>
          </a:r>
        </a:p>
      </dgm:t>
    </dgm:pt>
    <dgm:pt modelId="{3E9D21A9-1D3A-4F8D-984C-2852D26A8C0C}" type="parTrans" cxnId="{67868015-AB67-44D6-97F7-7848127C8610}">
      <dgm:prSet/>
      <dgm:spPr/>
      <dgm:t>
        <a:bodyPr/>
        <a:lstStyle/>
        <a:p>
          <a:endParaRPr lang="pt-BR"/>
        </a:p>
      </dgm:t>
    </dgm:pt>
    <dgm:pt modelId="{3EA07006-2C01-46CB-A2DA-004F52A67FF9}" type="sibTrans" cxnId="{67868015-AB67-44D6-97F7-7848127C8610}">
      <dgm:prSet/>
      <dgm:spPr/>
      <dgm:t>
        <a:bodyPr/>
        <a:lstStyle/>
        <a:p>
          <a:endParaRPr lang="pt-BR"/>
        </a:p>
      </dgm:t>
    </dgm:pt>
    <dgm:pt modelId="{FA8245F2-D67D-49EB-99A7-275A6FC530E2}">
      <dgm:prSet phldrT="[Texto]"/>
      <dgm:spPr/>
      <dgm:t>
        <a:bodyPr/>
        <a:lstStyle/>
        <a:p>
          <a:r>
            <a:rPr lang="pt-BR" dirty="0" err="1"/>
            <a:t>Product</a:t>
          </a:r>
          <a:r>
            <a:rPr lang="pt-BR" dirty="0"/>
            <a:t> </a:t>
          </a:r>
          <a:r>
            <a:rPr lang="pt-BR" dirty="0" err="1"/>
            <a:t>Pwner</a:t>
          </a:r>
          <a:endParaRPr lang="pt-BR" dirty="0"/>
        </a:p>
      </dgm:t>
    </dgm:pt>
    <dgm:pt modelId="{76306763-1304-4783-9D2C-C6EA91DFFE2F}" type="parTrans" cxnId="{4865C933-B5EF-45F1-8E3D-D202A0081CD0}">
      <dgm:prSet/>
      <dgm:spPr/>
      <dgm:t>
        <a:bodyPr/>
        <a:lstStyle/>
        <a:p>
          <a:endParaRPr lang="pt-BR"/>
        </a:p>
      </dgm:t>
    </dgm:pt>
    <dgm:pt modelId="{64C4F7C4-9EEA-4832-9F5E-CD4503C4BC6F}" type="sibTrans" cxnId="{4865C933-B5EF-45F1-8E3D-D202A0081CD0}">
      <dgm:prSet/>
      <dgm:spPr/>
      <dgm:t>
        <a:bodyPr/>
        <a:lstStyle/>
        <a:p>
          <a:endParaRPr lang="pt-BR"/>
        </a:p>
      </dgm:t>
    </dgm:pt>
    <dgm:pt modelId="{80285F55-4A25-4BDF-8169-A0CC8A3FFD3F}">
      <dgm:prSet phldrT="[Texto]"/>
      <dgm:spPr/>
      <dgm:t>
        <a:bodyPr/>
        <a:lstStyle/>
        <a:p>
          <a:r>
            <a:rPr lang="pt-BR" dirty="0"/>
            <a:t>Gestor de Conhecimento</a:t>
          </a:r>
        </a:p>
      </dgm:t>
    </dgm:pt>
    <dgm:pt modelId="{8A9B3435-4589-4ACA-8B16-AC526BA3BCD2}" type="parTrans" cxnId="{7D20FD63-3341-44C5-A758-F1314F904F6A}">
      <dgm:prSet/>
      <dgm:spPr/>
      <dgm:t>
        <a:bodyPr/>
        <a:lstStyle/>
        <a:p>
          <a:endParaRPr lang="pt-BR"/>
        </a:p>
      </dgm:t>
    </dgm:pt>
    <dgm:pt modelId="{16AB945C-865C-47FF-8A7B-173C96F82582}" type="sibTrans" cxnId="{7D20FD63-3341-44C5-A758-F1314F904F6A}">
      <dgm:prSet/>
      <dgm:spPr/>
      <dgm:t>
        <a:bodyPr/>
        <a:lstStyle/>
        <a:p>
          <a:endParaRPr lang="pt-BR"/>
        </a:p>
      </dgm:t>
    </dgm:pt>
    <dgm:pt modelId="{B354F7CE-0598-4A10-8CD0-EC69B4385E2F}">
      <dgm:prSet phldrT="[Texto]" custT="1"/>
      <dgm:spPr/>
      <dgm:t>
        <a:bodyPr/>
        <a:lstStyle/>
        <a:p>
          <a:r>
            <a:rPr lang="pt-BR" sz="1800" dirty="0">
              <a:solidFill>
                <a:srgbClr val="175D5A"/>
              </a:solidFill>
            </a:rPr>
            <a:t>Lucas Texeira</a:t>
          </a:r>
        </a:p>
      </dgm:t>
    </dgm:pt>
    <dgm:pt modelId="{EC1F227C-0DFB-4B44-B951-82AA2FF6947D}" type="parTrans" cxnId="{40E3AACB-B6DB-4C52-A3B7-F53EBE817C4A}">
      <dgm:prSet/>
      <dgm:spPr/>
      <dgm:t>
        <a:bodyPr/>
        <a:lstStyle/>
        <a:p>
          <a:endParaRPr lang="pt-BR"/>
        </a:p>
      </dgm:t>
    </dgm:pt>
    <dgm:pt modelId="{888BAD53-0E10-450F-B3B2-1846C3CFADDA}" type="sibTrans" cxnId="{40E3AACB-B6DB-4C52-A3B7-F53EBE817C4A}">
      <dgm:prSet/>
      <dgm:spPr/>
      <dgm:t>
        <a:bodyPr/>
        <a:lstStyle/>
        <a:p>
          <a:endParaRPr lang="pt-BR"/>
        </a:p>
      </dgm:t>
    </dgm:pt>
    <dgm:pt modelId="{2AFF5E4B-023D-4AE8-AB84-790AD5766AE2}">
      <dgm:prSet phldrT="[Texto]"/>
      <dgm:spPr/>
      <dgm:t>
        <a:bodyPr/>
        <a:lstStyle/>
        <a:p>
          <a:r>
            <a:rPr lang="pt-BR" dirty="0"/>
            <a:t>Time de Desenvolvimento</a:t>
          </a:r>
        </a:p>
      </dgm:t>
    </dgm:pt>
    <dgm:pt modelId="{828C095C-D470-437B-A98F-84DD98570C13}" type="parTrans" cxnId="{A783A8FD-C465-47BF-93FE-5CC4C6DE890B}">
      <dgm:prSet/>
      <dgm:spPr/>
      <dgm:t>
        <a:bodyPr/>
        <a:lstStyle/>
        <a:p>
          <a:endParaRPr lang="pt-BR"/>
        </a:p>
      </dgm:t>
    </dgm:pt>
    <dgm:pt modelId="{48A5F141-6BA8-4EA8-B974-56CC048D2C45}" type="sibTrans" cxnId="{A783A8FD-C465-47BF-93FE-5CC4C6DE890B}">
      <dgm:prSet/>
      <dgm:spPr/>
      <dgm:t>
        <a:bodyPr/>
        <a:lstStyle/>
        <a:p>
          <a:endParaRPr lang="pt-BR"/>
        </a:p>
      </dgm:t>
    </dgm:pt>
    <dgm:pt modelId="{E16ACB9B-0F84-4DD2-AA98-F66300783A93}">
      <dgm:prSet phldrT="[Texto]"/>
      <dgm:spPr/>
      <dgm:t>
        <a:bodyPr/>
        <a:lstStyle/>
        <a:p>
          <a:r>
            <a:rPr lang="pt-BR" dirty="0" err="1"/>
            <a:t>Co-Facilitador</a:t>
          </a:r>
          <a:endParaRPr lang="pt-BR" dirty="0"/>
        </a:p>
      </dgm:t>
    </dgm:pt>
    <dgm:pt modelId="{C357D557-085B-402E-90D5-2A2B1780F4B1}" type="parTrans" cxnId="{BB17B447-8066-410D-A6C6-08433F9F50E1}">
      <dgm:prSet/>
      <dgm:spPr/>
      <dgm:t>
        <a:bodyPr/>
        <a:lstStyle/>
        <a:p>
          <a:endParaRPr lang="pt-BR"/>
        </a:p>
      </dgm:t>
    </dgm:pt>
    <dgm:pt modelId="{4CB94705-32E4-4579-A6CE-BC240E0BE54A}" type="sibTrans" cxnId="{BB17B447-8066-410D-A6C6-08433F9F50E1}">
      <dgm:prSet/>
      <dgm:spPr/>
      <dgm:t>
        <a:bodyPr/>
        <a:lstStyle/>
        <a:p>
          <a:endParaRPr lang="pt-BR"/>
        </a:p>
      </dgm:t>
    </dgm:pt>
    <dgm:pt modelId="{47BCC242-776F-4306-BF9E-FC2F74EF11A4}">
      <dgm:prSet phldrT="[Texto]" custT="1"/>
      <dgm:spPr/>
      <dgm:t>
        <a:bodyPr/>
        <a:lstStyle/>
        <a:p>
          <a:r>
            <a:rPr lang="pt-BR" sz="1800" dirty="0">
              <a:solidFill>
                <a:srgbClr val="175D5A"/>
              </a:solidFill>
            </a:rPr>
            <a:t>Arthur Villa</a:t>
          </a:r>
        </a:p>
      </dgm:t>
    </dgm:pt>
    <dgm:pt modelId="{F0F2D34B-DB32-4F50-9840-D2BE01C2F6FF}" type="parTrans" cxnId="{26B3CA3B-934E-45B2-9019-516F3F761CE4}">
      <dgm:prSet/>
      <dgm:spPr/>
      <dgm:t>
        <a:bodyPr/>
        <a:lstStyle/>
        <a:p>
          <a:endParaRPr lang="pt-BR"/>
        </a:p>
      </dgm:t>
    </dgm:pt>
    <dgm:pt modelId="{15EEBAEF-E803-406E-822C-60E14C49A76B}" type="sibTrans" cxnId="{26B3CA3B-934E-45B2-9019-516F3F761CE4}">
      <dgm:prSet/>
      <dgm:spPr/>
      <dgm:t>
        <a:bodyPr/>
        <a:lstStyle/>
        <a:p>
          <a:endParaRPr lang="pt-BR"/>
        </a:p>
      </dgm:t>
    </dgm:pt>
    <dgm:pt modelId="{7543E94B-67D4-4ADD-8A60-D0E2911D0106}">
      <dgm:prSet phldrT="[Texto]"/>
      <dgm:spPr/>
      <dgm:t>
        <a:bodyPr/>
        <a:lstStyle/>
        <a:p>
          <a:r>
            <a:rPr lang="pt-BR" dirty="0"/>
            <a:t>Time de Desenvolvimento</a:t>
          </a:r>
        </a:p>
      </dgm:t>
    </dgm:pt>
    <dgm:pt modelId="{6A45F386-F5F3-4430-A8A0-F188456C931F}" type="parTrans" cxnId="{2DF6AD3A-154F-429B-B332-A7B975CDD775}">
      <dgm:prSet/>
      <dgm:spPr/>
      <dgm:t>
        <a:bodyPr/>
        <a:lstStyle/>
        <a:p>
          <a:endParaRPr lang="pt-BR"/>
        </a:p>
      </dgm:t>
    </dgm:pt>
    <dgm:pt modelId="{1BF2017D-6C14-44CA-B043-753E776F636B}" type="sibTrans" cxnId="{2DF6AD3A-154F-429B-B332-A7B975CDD775}">
      <dgm:prSet/>
      <dgm:spPr/>
      <dgm:t>
        <a:bodyPr/>
        <a:lstStyle/>
        <a:p>
          <a:endParaRPr lang="pt-BR"/>
        </a:p>
      </dgm:t>
    </dgm:pt>
    <dgm:pt modelId="{D843B39C-BA9F-4C3D-87D6-2925019FF970}">
      <dgm:prSet phldrT="[Texto]"/>
      <dgm:spPr/>
      <dgm:t>
        <a:bodyPr/>
        <a:lstStyle/>
        <a:p>
          <a:r>
            <a:rPr lang="pt-BR" dirty="0"/>
            <a:t>Colaborador</a:t>
          </a:r>
        </a:p>
      </dgm:t>
    </dgm:pt>
    <dgm:pt modelId="{4F3B03A1-4DE2-49AC-99F4-49164E326357}" type="parTrans" cxnId="{CF6E4D44-4FDA-48B2-9215-53424A6A48EA}">
      <dgm:prSet/>
      <dgm:spPr/>
      <dgm:t>
        <a:bodyPr/>
        <a:lstStyle/>
        <a:p>
          <a:endParaRPr lang="pt-BR"/>
        </a:p>
      </dgm:t>
    </dgm:pt>
    <dgm:pt modelId="{8D7E2F11-777A-4EA8-AE39-DDB45150FE95}" type="sibTrans" cxnId="{CF6E4D44-4FDA-48B2-9215-53424A6A48EA}">
      <dgm:prSet/>
      <dgm:spPr/>
      <dgm:t>
        <a:bodyPr/>
        <a:lstStyle/>
        <a:p>
          <a:endParaRPr lang="pt-BR"/>
        </a:p>
      </dgm:t>
    </dgm:pt>
    <dgm:pt modelId="{4C7A32D2-E3D5-454D-9A79-DECB849AA217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Time de Desenvolvimento</a:t>
          </a:r>
        </a:p>
      </dgm:t>
    </dgm:pt>
    <dgm:pt modelId="{342BA796-7521-4CE1-BEF2-91C88E47450C}" type="parTrans" cxnId="{0CC2EC21-0D73-437B-A42E-5398CB007FD1}">
      <dgm:prSet/>
      <dgm:spPr/>
      <dgm:t>
        <a:bodyPr/>
        <a:lstStyle/>
        <a:p>
          <a:endParaRPr lang="pt-BR"/>
        </a:p>
      </dgm:t>
    </dgm:pt>
    <dgm:pt modelId="{7A4B6CA4-B491-4565-88D3-E414723C7646}" type="sibTrans" cxnId="{0CC2EC21-0D73-437B-A42E-5398CB007FD1}">
      <dgm:prSet/>
      <dgm:spPr/>
      <dgm:t>
        <a:bodyPr/>
        <a:lstStyle/>
        <a:p>
          <a:endParaRPr lang="pt-BR"/>
        </a:p>
      </dgm:t>
    </dgm:pt>
    <dgm:pt modelId="{4258C600-EE35-4216-95F3-15E6F2484BA3}">
      <dgm:prSet phldrT="[Texto]"/>
      <dgm:spPr/>
      <dgm:t>
        <a:bodyPr/>
        <a:lstStyle/>
        <a:p>
          <a:r>
            <a:rPr lang="pt-BR" dirty="0"/>
            <a:t>Colaborador</a:t>
          </a:r>
        </a:p>
      </dgm:t>
    </dgm:pt>
    <dgm:pt modelId="{88AF01CF-C081-417F-A16E-6A1E2AD06523}" type="parTrans" cxnId="{C687C21C-4989-4433-9DDF-872CFF712A26}">
      <dgm:prSet/>
      <dgm:spPr/>
      <dgm:t>
        <a:bodyPr/>
        <a:lstStyle/>
        <a:p>
          <a:endParaRPr lang="pt-BR"/>
        </a:p>
      </dgm:t>
    </dgm:pt>
    <dgm:pt modelId="{6AB8E4B5-73AC-4FAA-98CC-D62FE7E57E2D}" type="sibTrans" cxnId="{C687C21C-4989-4433-9DDF-872CFF712A26}">
      <dgm:prSet/>
      <dgm:spPr/>
      <dgm:t>
        <a:bodyPr/>
        <a:lstStyle/>
        <a:p>
          <a:endParaRPr lang="pt-BR"/>
        </a:p>
      </dgm:t>
    </dgm:pt>
    <dgm:pt modelId="{0EAA2122-A641-4A0C-ADFD-1709D4768C49}">
      <dgm:prSet phldrT="[Texto]"/>
      <dgm:spPr/>
      <dgm:t>
        <a:bodyPr/>
        <a:lstStyle/>
        <a:p>
          <a:r>
            <a:rPr lang="pt-BR" dirty="0"/>
            <a:t>Gestora de Gente e Engajamento</a:t>
          </a:r>
        </a:p>
      </dgm:t>
    </dgm:pt>
    <dgm:pt modelId="{DA6FAB23-EC99-4AE2-9931-9DC2BBC99854}" type="parTrans" cxnId="{BC48EFAC-6BB5-42EF-BE6F-B7C5679B0699}">
      <dgm:prSet/>
      <dgm:spPr/>
      <dgm:t>
        <a:bodyPr/>
        <a:lstStyle/>
        <a:p>
          <a:endParaRPr lang="pt-BR"/>
        </a:p>
      </dgm:t>
    </dgm:pt>
    <dgm:pt modelId="{AD615439-E8B2-4B3E-A789-CBAF0D8088F2}" type="sibTrans" cxnId="{BC48EFAC-6BB5-42EF-BE6F-B7C5679B0699}">
      <dgm:prSet/>
      <dgm:spPr/>
      <dgm:t>
        <a:bodyPr/>
        <a:lstStyle/>
        <a:p>
          <a:endParaRPr lang="pt-BR"/>
        </a:p>
      </dgm:t>
    </dgm:pt>
    <dgm:pt modelId="{C74DE2DD-6E9E-4D89-8F90-2BDFE95B5DD0}" type="pres">
      <dgm:prSet presAssocID="{481A9209-9E37-4AD7-811F-72B21BF13867}" presName="linear" presStyleCnt="0">
        <dgm:presLayoutVars>
          <dgm:animLvl val="lvl"/>
          <dgm:resizeHandles val="exact"/>
        </dgm:presLayoutVars>
      </dgm:prSet>
      <dgm:spPr/>
    </dgm:pt>
    <dgm:pt modelId="{B04EAFAC-B46A-4350-8848-8853A65C23A0}" type="pres">
      <dgm:prSet presAssocID="{8B330519-5624-4721-A3D3-86CB9006162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B0BE086-ADDB-4BF9-A7B7-7CF514A27376}" type="pres">
      <dgm:prSet presAssocID="{8B330519-5624-4721-A3D3-86CB90061627}" presName="childText" presStyleLbl="revTx" presStyleIdx="0" presStyleCnt="5">
        <dgm:presLayoutVars>
          <dgm:bulletEnabled val="1"/>
        </dgm:presLayoutVars>
      </dgm:prSet>
      <dgm:spPr/>
    </dgm:pt>
    <dgm:pt modelId="{0D6B6ECD-AB09-4949-B808-60991BFD7DDE}" type="pres">
      <dgm:prSet presAssocID="{C2D20242-879F-4DA3-A4B7-EF559475484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3D1049-ADAF-4DFF-B631-01A41F719E3B}" type="pres">
      <dgm:prSet presAssocID="{C2D20242-879F-4DA3-A4B7-EF559475484A}" presName="childText" presStyleLbl="revTx" presStyleIdx="1" presStyleCnt="5">
        <dgm:presLayoutVars>
          <dgm:bulletEnabled val="1"/>
        </dgm:presLayoutVars>
      </dgm:prSet>
      <dgm:spPr/>
    </dgm:pt>
    <dgm:pt modelId="{E9DBA753-2EB1-486E-BFC4-C332F951EEB5}" type="pres">
      <dgm:prSet presAssocID="{90B9FE7D-9F09-4CEF-9FEF-822794A3490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04D1E4E-2603-456E-B577-D6A1B3FC5578}" type="pres">
      <dgm:prSet presAssocID="{90B9FE7D-9F09-4CEF-9FEF-822794A3490A}" presName="childText" presStyleLbl="revTx" presStyleIdx="2" presStyleCnt="5">
        <dgm:presLayoutVars>
          <dgm:bulletEnabled val="1"/>
        </dgm:presLayoutVars>
      </dgm:prSet>
      <dgm:spPr/>
    </dgm:pt>
    <dgm:pt modelId="{078CDF4D-36ED-4C6C-B627-A5C20EE34789}" type="pres">
      <dgm:prSet presAssocID="{B354F7CE-0598-4A10-8CD0-EC69B4385E2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6A019A-6779-499A-B8C9-8E55570B4E41}" type="pres">
      <dgm:prSet presAssocID="{B354F7CE-0598-4A10-8CD0-EC69B4385E2F}" presName="childText" presStyleLbl="revTx" presStyleIdx="3" presStyleCnt="5">
        <dgm:presLayoutVars>
          <dgm:bulletEnabled val="1"/>
        </dgm:presLayoutVars>
      </dgm:prSet>
      <dgm:spPr/>
    </dgm:pt>
    <dgm:pt modelId="{1782770D-9430-4182-8A5B-F9C26D3DBA03}" type="pres">
      <dgm:prSet presAssocID="{47BCC242-776F-4306-BF9E-FC2F74EF11A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EB411CE-58D0-4304-8C46-E334F13E7A93}" type="pres">
      <dgm:prSet presAssocID="{47BCC242-776F-4306-BF9E-FC2F74EF11A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F1BB8806-F47C-4D1D-8852-B2774382B51D}" type="presOf" srcId="{90B9FE7D-9F09-4CEF-9FEF-822794A3490A}" destId="{E9DBA753-2EB1-486E-BFC4-C332F951EEB5}" srcOrd="0" destOrd="0" presId="urn:microsoft.com/office/officeart/2005/8/layout/vList2"/>
    <dgm:cxn modelId="{63A0330A-255C-4EE0-B4E7-6C79992AD42D}" type="presOf" srcId="{481A9209-9E37-4AD7-811F-72B21BF13867}" destId="{C74DE2DD-6E9E-4D89-8F90-2BDFE95B5DD0}" srcOrd="0" destOrd="0" presId="urn:microsoft.com/office/officeart/2005/8/layout/vList2"/>
    <dgm:cxn modelId="{67868015-AB67-44D6-97F7-7848127C8610}" srcId="{481A9209-9E37-4AD7-811F-72B21BF13867}" destId="{C2D20242-879F-4DA3-A4B7-EF559475484A}" srcOrd="1" destOrd="0" parTransId="{3E9D21A9-1D3A-4F8D-984C-2852D26A8C0C}" sibTransId="{3EA07006-2C01-46CB-A2DA-004F52A67FF9}"/>
    <dgm:cxn modelId="{C687C21C-4989-4433-9DDF-872CFF712A26}" srcId="{8B330519-5624-4721-A3D3-86CB90061627}" destId="{4258C600-EE35-4216-95F3-15E6F2484BA3}" srcOrd="1" destOrd="0" parTransId="{88AF01CF-C081-417F-A16E-6A1E2AD06523}" sibTransId="{6AB8E4B5-73AC-4FAA-98CC-D62FE7E57E2D}"/>
    <dgm:cxn modelId="{0CC2EC21-0D73-437B-A42E-5398CB007FD1}" srcId="{8B330519-5624-4721-A3D3-86CB90061627}" destId="{4C7A32D2-E3D5-454D-9A79-DECB849AA217}" srcOrd="0" destOrd="0" parTransId="{342BA796-7521-4CE1-BEF2-91C88E47450C}" sibTransId="{7A4B6CA4-B491-4565-88D3-E414723C7646}"/>
    <dgm:cxn modelId="{4865C933-B5EF-45F1-8E3D-D202A0081CD0}" srcId="{C2D20242-879F-4DA3-A4B7-EF559475484A}" destId="{FA8245F2-D67D-49EB-99A7-275A6FC530E2}" srcOrd="0" destOrd="0" parTransId="{76306763-1304-4783-9D2C-C6EA91DFFE2F}" sibTransId="{64C4F7C4-9EEA-4832-9F5E-CD4503C4BC6F}"/>
    <dgm:cxn modelId="{2DF6AD3A-154F-429B-B332-A7B975CDD775}" srcId="{47BCC242-776F-4306-BF9E-FC2F74EF11A4}" destId="{7543E94B-67D4-4ADD-8A60-D0E2911D0106}" srcOrd="0" destOrd="0" parTransId="{6A45F386-F5F3-4430-A8A0-F188456C931F}" sibTransId="{1BF2017D-6C14-44CA-B043-753E776F636B}"/>
    <dgm:cxn modelId="{26B3CA3B-934E-45B2-9019-516F3F761CE4}" srcId="{481A9209-9E37-4AD7-811F-72B21BF13867}" destId="{47BCC242-776F-4306-BF9E-FC2F74EF11A4}" srcOrd="4" destOrd="0" parTransId="{F0F2D34B-DB32-4F50-9840-D2BE01C2F6FF}" sibTransId="{15EEBAEF-E803-406E-822C-60E14C49A76B}"/>
    <dgm:cxn modelId="{88FF2E3C-6E13-4FCB-A353-4E90BD7F6FFD}" type="presOf" srcId="{FA8245F2-D67D-49EB-99A7-275A6FC530E2}" destId="{0E3D1049-ADAF-4DFF-B631-01A41F719E3B}" srcOrd="0" destOrd="0" presId="urn:microsoft.com/office/officeart/2005/8/layout/vList2"/>
    <dgm:cxn modelId="{BA482F5D-04C9-43D0-AAA9-ABD605CFF570}" type="presOf" srcId="{80285F55-4A25-4BDF-8169-A0CC8A3FFD3F}" destId="{F04D1E4E-2603-456E-B577-D6A1B3FC5578}" srcOrd="0" destOrd="1" presId="urn:microsoft.com/office/officeart/2005/8/layout/vList2"/>
    <dgm:cxn modelId="{C78A4A60-699E-4EF0-AACA-8D58DA2305C0}" srcId="{481A9209-9E37-4AD7-811F-72B21BF13867}" destId="{90B9FE7D-9F09-4CEF-9FEF-822794A3490A}" srcOrd="2" destOrd="0" parTransId="{8F28ADD9-BADB-47E6-BC62-9773C037B304}" sibTransId="{FB48C10A-80A8-4119-8F5E-BC25076D9D2D}"/>
    <dgm:cxn modelId="{11628560-F21E-4BA7-80FA-793E9EAF8AB2}" type="presOf" srcId="{B354F7CE-0598-4A10-8CD0-EC69B4385E2F}" destId="{078CDF4D-36ED-4C6C-B627-A5C20EE34789}" srcOrd="0" destOrd="0" presId="urn:microsoft.com/office/officeart/2005/8/layout/vList2"/>
    <dgm:cxn modelId="{7D20FD63-3341-44C5-A758-F1314F904F6A}" srcId="{90B9FE7D-9F09-4CEF-9FEF-822794A3490A}" destId="{80285F55-4A25-4BDF-8169-A0CC8A3FFD3F}" srcOrd="1" destOrd="0" parTransId="{8A9B3435-4589-4ACA-8B16-AC526BA3BCD2}" sibTransId="{16AB945C-865C-47FF-8A7B-173C96F82582}"/>
    <dgm:cxn modelId="{CF6E4D44-4FDA-48B2-9215-53424A6A48EA}" srcId="{47BCC242-776F-4306-BF9E-FC2F74EF11A4}" destId="{D843B39C-BA9F-4C3D-87D6-2925019FF970}" srcOrd="1" destOrd="0" parTransId="{4F3B03A1-4DE2-49AC-99F4-49164E326357}" sibTransId="{8D7E2F11-777A-4EA8-AE39-DDB45150FE95}"/>
    <dgm:cxn modelId="{3991FF66-7656-499A-8EC8-CE05B4DDEA47}" type="presOf" srcId="{D843B39C-BA9F-4C3D-87D6-2925019FF970}" destId="{BEB411CE-58D0-4304-8C46-E334F13E7A93}" srcOrd="0" destOrd="1" presId="urn:microsoft.com/office/officeart/2005/8/layout/vList2"/>
    <dgm:cxn modelId="{BB17B447-8066-410D-A6C6-08433F9F50E1}" srcId="{B354F7CE-0598-4A10-8CD0-EC69B4385E2F}" destId="{E16ACB9B-0F84-4DD2-AA98-F66300783A93}" srcOrd="1" destOrd="0" parTransId="{C357D557-085B-402E-90D5-2A2B1780F4B1}" sibTransId="{4CB94705-32E4-4579-A6CE-BC240E0BE54A}"/>
    <dgm:cxn modelId="{1B9B9E51-C41E-4004-900F-D35B67E37F28}" type="presOf" srcId="{47BCC242-776F-4306-BF9E-FC2F74EF11A4}" destId="{1782770D-9430-4182-8A5B-F9C26D3DBA03}" srcOrd="0" destOrd="0" presId="urn:microsoft.com/office/officeart/2005/8/layout/vList2"/>
    <dgm:cxn modelId="{DCBB9D7F-CD64-44D9-8713-652173A18BB9}" type="presOf" srcId="{C2D20242-879F-4DA3-A4B7-EF559475484A}" destId="{0D6B6ECD-AB09-4949-B808-60991BFD7DDE}" srcOrd="0" destOrd="0" presId="urn:microsoft.com/office/officeart/2005/8/layout/vList2"/>
    <dgm:cxn modelId="{DC52D27F-A369-422C-A280-ED2817530BC2}" type="presOf" srcId="{4258C600-EE35-4216-95F3-15E6F2484BA3}" destId="{7B0BE086-ADDB-4BF9-A7B7-7CF514A27376}" srcOrd="0" destOrd="1" presId="urn:microsoft.com/office/officeart/2005/8/layout/vList2"/>
    <dgm:cxn modelId="{2207B587-215F-455D-BE59-0228CB66765C}" type="presOf" srcId="{4C7A32D2-E3D5-454D-9A79-DECB849AA217}" destId="{7B0BE086-ADDB-4BF9-A7B7-7CF514A27376}" srcOrd="0" destOrd="0" presId="urn:microsoft.com/office/officeart/2005/8/layout/vList2"/>
    <dgm:cxn modelId="{ACC3F887-D990-4606-B646-F4DA5E0B6CAC}" type="presOf" srcId="{2AFF5E4B-023D-4AE8-AB84-790AD5766AE2}" destId="{DF6A019A-6779-499A-B8C9-8E55570B4E41}" srcOrd="0" destOrd="0" presId="urn:microsoft.com/office/officeart/2005/8/layout/vList2"/>
    <dgm:cxn modelId="{50769A88-B41F-41A0-8F8F-62B15BD866BB}" type="presOf" srcId="{0EAA2122-A641-4A0C-ADFD-1709D4768C49}" destId="{0E3D1049-ADAF-4DFF-B631-01A41F719E3B}" srcOrd="0" destOrd="1" presId="urn:microsoft.com/office/officeart/2005/8/layout/vList2"/>
    <dgm:cxn modelId="{BC48EFAC-6BB5-42EF-BE6F-B7C5679B0699}" srcId="{C2D20242-879F-4DA3-A4B7-EF559475484A}" destId="{0EAA2122-A641-4A0C-ADFD-1709D4768C49}" srcOrd="1" destOrd="0" parTransId="{DA6FAB23-EC99-4AE2-9931-9DC2BBC99854}" sibTransId="{AD615439-E8B2-4B3E-A789-CBAF0D8088F2}"/>
    <dgm:cxn modelId="{409800B2-989E-4199-B924-F46AC5054A60}" srcId="{90B9FE7D-9F09-4CEF-9FEF-822794A3490A}" destId="{9641C796-745E-46B5-8915-2294DB099F43}" srcOrd="0" destOrd="0" parTransId="{83F5890F-310B-494D-864F-0F17FD27DF89}" sibTransId="{C0BF0F19-1284-4DB4-A617-434F218CD89C}"/>
    <dgm:cxn modelId="{5B8668BD-ED62-4CF8-8F65-363C395F8183}" type="presOf" srcId="{7543E94B-67D4-4ADD-8A60-D0E2911D0106}" destId="{BEB411CE-58D0-4304-8C46-E334F13E7A93}" srcOrd="0" destOrd="0" presId="urn:microsoft.com/office/officeart/2005/8/layout/vList2"/>
    <dgm:cxn modelId="{40E3AACB-B6DB-4C52-A3B7-F53EBE817C4A}" srcId="{481A9209-9E37-4AD7-811F-72B21BF13867}" destId="{B354F7CE-0598-4A10-8CD0-EC69B4385E2F}" srcOrd="3" destOrd="0" parTransId="{EC1F227C-0DFB-4B44-B951-82AA2FF6947D}" sibTransId="{888BAD53-0E10-450F-B3B2-1846C3CFADDA}"/>
    <dgm:cxn modelId="{EB9213DB-1CEE-4844-9579-F1117C12D5BA}" type="presOf" srcId="{E16ACB9B-0F84-4DD2-AA98-F66300783A93}" destId="{DF6A019A-6779-499A-B8C9-8E55570B4E41}" srcOrd="0" destOrd="1" presId="urn:microsoft.com/office/officeart/2005/8/layout/vList2"/>
    <dgm:cxn modelId="{C8D2BDE4-CB62-408C-8764-52BFB77B5D86}" type="presOf" srcId="{9641C796-745E-46B5-8915-2294DB099F43}" destId="{F04D1E4E-2603-456E-B577-D6A1B3FC5578}" srcOrd="0" destOrd="0" presId="urn:microsoft.com/office/officeart/2005/8/layout/vList2"/>
    <dgm:cxn modelId="{4F0472E5-8795-4F8E-8D08-5E740BB23972}" type="presOf" srcId="{8B330519-5624-4721-A3D3-86CB90061627}" destId="{B04EAFAC-B46A-4350-8848-8853A65C23A0}" srcOrd="0" destOrd="0" presId="urn:microsoft.com/office/officeart/2005/8/layout/vList2"/>
    <dgm:cxn modelId="{C9E4C9FB-256C-4AE1-BC2C-A3B90B338E4B}" srcId="{481A9209-9E37-4AD7-811F-72B21BF13867}" destId="{8B330519-5624-4721-A3D3-86CB90061627}" srcOrd="0" destOrd="0" parTransId="{80ABC938-8759-41C7-B034-CBBDFFB0924F}" sibTransId="{11308351-71F4-4E0A-9FFF-6FCC4BDA44AE}"/>
    <dgm:cxn modelId="{A783A8FD-C465-47BF-93FE-5CC4C6DE890B}" srcId="{B354F7CE-0598-4A10-8CD0-EC69B4385E2F}" destId="{2AFF5E4B-023D-4AE8-AB84-790AD5766AE2}" srcOrd="0" destOrd="0" parTransId="{828C095C-D470-437B-A98F-84DD98570C13}" sibTransId="{48A5F141-6BA8-4EA8-B974-56CC048D2C45}"/>
    <dgm:cxn modelId="{92AF3653-A500-452A-A64B-79C723483ABD}" type="presParOf" srcId="{C74DE2DD-6E9E-4D89-8F90-2BDFE95B5DD0}" destId="{B04EAFAC-B46A-4350-8848-8853A65C23A0}" srcOrd="0" destOrd="0" presId="urn:microsoft.com/office/officeart/2005/8/layout/vList2"/>
    <dgm:cxn modelId="{8A746ADC-F69A-43EF-BD2C-7FAE05978EDB}" type="presParOf" srcId="{C74DE2DD-6E9E-4D89-8F90-2BDFE95B5DD0}" destId="{7B0BE086-ADDB-4BF9-A7B7-7CF514A27376}" srcOrd="1" destOrd="0" presId="urn:microsoft.com/office/officeart/2005/8/layout/vList2"/>
    <dgm:cxn modelId="{987581DF-F94D-4B01-A607-DD726CD96D92}" type="presParOf" srcId="{C74DE2DD-6E9E-4D89-8F90-2BDFE95B5DD0}" destId="{0D6B6ECD-AB09-4949-B808-60991BFD7DDE}" srcOrd="2" destOrd="0" presId="urn:microsoft.com/office/officeart/2005/8/layout/vList2"/>
    <dgm:cxn modelId="{DD0358FE-F8AD-4326-AE6A-8762EC533272}" type="presParOf" srcId="{C74DE2DD-6E9E-4D89-8F90-2BDFE95B5DD0}" destId="{0E3D1049-ADAF-4DFF-B631-01A41F719E3B}" srcOrd="3" destOrd="0" presId="urn:microsoft.com/office/officeart/2005/8/layout/vList2"/>
    <dgm:cxn modelId="{45885614-70AC-435B-B32D-465A173FE022}" type="presParOf" srcId="{C74DE2DD-6E9E-4D89-8F90-2BDFE95B5DD0}" destId="{E9DBA753-2EB1-486E-BFC4-C332F951EEB5}" srcOrd="4" destOrd="0" presId="urn:microsoft.com/office/officeart/2005/8/layout/vList2"/>
    <dgm:cxn modelId="{AAE90BF9-E936-429E-B06E-FEF7F6E8AB4A}" type="presParOf" srcId="{C74DE2DD-6E9E-4D89-8F90-2BDFE95B5DD0}" destId="{F04D1E4E-2603-456E-B577-D6A1B3FC5578}" srcOrd="5" destOrd="0" presId="urn:microsoft.com/office/officeart/2005/8/layout/vList2"/>
    <dgm:cxn modelId="{B74FC153-22FE-4A8E-A0FD-16122E491D1E}" type="presParOf" srcId="{C74DE2DD-6E9E-4D89-8F90-2BDFE95B5DD0}" destId="{078CDF4D-36ED-4C6C-B627-A5C20EE34789}" srcOrd="6" destOrd="0" presId="urn:microsoft.com/office/officeart/2005/8/layout/vList2"/>
    <dgm:cxn modelId="{47746425-74FC-4A4E-A366-8FA59C004CB1}" type="presParOf" srcId="{C74DE2DD-6E9E-4D89-8F90-2BDFE95B5DD0}" destId="{DF6A019A-6779-499A-B8C9-8E55570B4E41}" srcOrd="7" destOrd="0" presId="urn:microsoft.com/office/officeart/2005/8/layout/vList2"/>
    <dgm:cxn modelId="{2DE8A95A-E398-4BC3-8DFE-E32AFBE53895}" type="presParOf" srcId="{C74DE2DD-6E9E-4D89-8F90-2BDFE95B5DD0}" destId="{1782770D-9430-4182-8A5B-F9C26D3DBA03}" srcOrd="8" destOrd="0" presId="urn:microsoft.com/office/officeart/2005/8/layout/vList2"/>
    <dgm:cxn modelId="{0939BAA9-8292-48BB-B4B3-3328667EC1F7}" type="presParOf" srcId="{C74DE2DD-6E9E-4D89-8F90-2BDFE95B5DD0}" destId="{BEB411CE-58D0-4304-8C46-E334F13E7A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EAFAC-B46A-4350-8848-8853A65C23A0}">
      <dsp:nvSpPr>
        <dsp:cNvPr id="0" name=""/>
        <dsp:cNvSpPr/>
      </dsp:nvSpPr>
      <dsp:spPr>
        <a:xfrm>
          <a:off x="0" y="10903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175D5A"/>
              </a:solidFill>
            </a:rPr>
            <a:t>Jaymerson Ferreira</a:t>
          </a:r>
        </a:p>
      </dsp:txBody>
      <dsp:txXfrm>
        <a:off x="21161" y="32064"/>
        <a:ext cx="7677140" cy="391163"/>
      </dsp:txXfrm>
    </dsp:sp>
    <dsp:sp modelId="{7B0BE086-ADDB-4BF9-A7B7-7CF514A27376}">
      <dsp:nvSpPr>
        <dsp:cNvPr id="0" name=""/>
        <dsp:cNvSpPr/>
      </dsp:nvSpPr>
      <dsp:spPr>
        <a:xfrm>
          <a:off x="0" y="444388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>
              <a:solidFill>
                <a:schemeClr val="tx1"/>
              </a:solidFill>
            </a:rPr>
            <a:t>Time de Desenvolvimento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Colaborador</a:t>
          </a:r>
        </a:p>
      </dsp:txBody>
      <dsp:txXfrm>
        <a:off x="0" y="444388"/>
        <a:ext cx="7719462" cy="521122"/>
      </dsp:txXfrm>
    </dsp:sp>
    <dsp:sp modelId="{0D6B6ECD-AB09-4949-B808-60991BFD7DDE}">
      <dsp:nvSpPr>
        <dsp:cNvPr id="0" name=""/>
        <dsp:cNvSpPr/>
      </dsp:nvSpPr>
      <dsp:spPr>
        <a:xfrm>
          <a:off x="0" y="965510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175D5A"/>
              </a:solidFill>
            </a:rPr>
            <a:t>Fabiana Alvez</a:t>
          </a:r>
        </a:p>
      </dsp:txBody>
      <dsp:txXfrm>
        <a:off x="21161" y="986671"/>
        <a:ext cx="7677140" cy="391163"/>
      </dsp:txXfrm>
    </dsp:sp>
    <dsp:sp modelId="{0E3D1049-ADAF-4DFF-B631-01A41F719E3B}">
      <dsp:nvSpPr>
        <dsp:cNvPr id="0" name=""/>
        <dsp:cNvSpPr/>
      </dsp:nvSpPr>
      <dsp:spPr>
        <a:xfrm>
          <a:off x="0" y="1398995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 err="1"/>
            <a:t>Product</a:t>
          </a:r>
          <a:r>
            <a:rPr lang="pt-BR" sz="1500" kern="1200" dirty="0"/>
            <a:t> </a:t>
          </a:r>
          <a:r>
            <a:rPr lang="pt-BR" sz="1500" kern="1200" dirty="0" err="1"/>
            <a:t>Pwner</a:t>
          </a: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Gestora de Gente e Engajamento</a:t>
          </a:r>
        </a:p>
      </dsp:txBody>
      <dsp:txXfrm>
        <a:off x="0" y="1398995"/>
        <a:ext cx="7719462" cy="521122"/>
      </dsp:txXfrm>
    </dsp:sp>
    <dsp:sp modelId="{E9DBA753-2EB1-486E-BFC4-C332F951EEB5}">
      <dsp:nvSpPr>
        <dsp:cNvPr id="0" name=""/>
        <dsp:cNvSpPr/>
      </dsp:nvSpPr>
      <dsp:spPr>
        <a:xfrm>
          <a:off x="0" y="1920118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 err="1">
              <a:solidFill>
                <a:srgbClr val="175D5A"/>
              </a:solidFill>
            </a:rPr>
            <a:t>Josean</a:t>
          </a:r>
          <a:r>
            <a:rPr lang="pt-BR" sz="1800" kern="1200" dirty="0">
              <a:solidFill>
                <a:srgbClr val="175D5A"/>
              </a:solidFill>
            </a:rPr>
            <a:t> Borges</a:t>
          </a:r>
        </a:p>
      </dsp:txBody>
      <dsp:txXfrm>
        <a:off x="21161" y="1941279"/>
        <a:ext cx="7677140" cy="391163"/>
      </dsp:txXfrm>
    </dsp:sp>
    <dsp:sp modelId="{F04D1E4E-2603-456E-B577-D6A1B3FC5578}">
      <dsp:nvSpPr>
        <dsp:cNvPr id="0" name=""/>
        <dsp:cNvSpPr/>
      </dsp:nvSpPr>
      <dsp:spPr>
        <a:xfrm>
          <a:off x="0" y="2353603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Scrum Master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Gestor de Conhecimento</a:t>
          </a:r>
        </a:p>
      </dsp:txBody>
      <dsp:txXfrm>
        <a:off x="0" y="2353603"/>
        <a:ext cx="7719462" cy="521122"/>
      </dsp:txXfrm>
    </dsp:sp>
    <dsp:sp modelId="{078CDF4D-36ED-4C6C-B627-A5C20EE34789}">
      <dsp:nvSpPr>
        <dsp:cNvPr id="0" name=""/>
        <dsp:cNvSpPr/>
      </dsp:nvSpPr>
      <dsp:spPr>
        <a:xfrm>
          <a:off x="0" y="2874725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175D5A"/>
              </a:solidFill>
            </a:rPr>
            <a:t>Lucas Texeira</a:t>
          </a:r>
        </a:p>
      </dsp:txBody>
      <dsp:txXfrm>
        <a:off x="21161" y="2895886"/>
        <a:ext cx="7677140" cy="391163"/>
      </dsp:txXfrm>
    </dsp:sp>
    <dsp:sp modelId="{DF6A019A-6779-499A-B8C9-8E55570B4E41}">
      <dsp:nvSpPr>
        <dsp:cNvPr id="0" name=""/>
        <dsp:cNvSpPr/>
      </dsp:nvSpPr>
      <dsp:spPr>
        <a:xfrm>
          <a:off x="0" y="3308210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Time de Desenvolvimento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 err="1"/>
            <a:t>Co-Facilitador</a:t>
          </a:r>
          <a:endParaRPr lang="pt-BR" sz="1500" kern="1200" dirty="0"/>
        </a:p>
      </dsp:txBody>
      <dsp:txXfrm>
        <a:off x="0" y="3308210"/>
        <a:ext cx="7719462" cy="521122"/>
      </dsp:txXfrm>
    </dsp:sp>
    <dsp:sp modelId="{1782770D-9430-4182-8A5B-F9C26D3DBA03}">
      <dsp:nvSpPr>
        <dsp:cNvPr id="0" name=""/>
        <dsp:cNvSpPr/>
      </dsp:nvSpPr>
      <dsp:spPr>
        <a:xfrm>
          <a:off x="0" y="3829333"/>
          <a:ext cx="7719462" cy="43348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175D5A"/>
              </a:solidFill>
            </a:rPr>
            <a:t>Arthur Villa</a:t>
          </a:r>
        </a:p>
      </dsp:txBody>
      <dsp:txXfrm>
        <a:off x="21161" y="3850494"/>
        <a:ext cx="7677140" cy="391163"/>
      </dsp:txXfrm>
    </dsp:sp>
    <dsp:sp modelId="{BEB411CE-58D0-4304-8C46-E334F13E7A93}">
      <dsp:nvSpPr>
        <dsp:cNvPr id="0" name=""/>
        <dsp:cNvSpPr/>
      </dsp:nvSpPr>
      <dsp:spPr>
        <a:xfrm>
          <a:off x="0" y="4262818"/>
          <a:ext cx="771946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Time de Desenvolvimento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Colaborador</a:t>
          </a:r>
        </a:p>
      </dsp:txBody>
      <dsp:txXfrm>
        <a:off x="0" y="4262818"/>
        <a:ext cx="7719462" cy="52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1E8C421-2CF4-4169-A1B1-98EF081EE769}" type="datetime1">
              <a:rPr lang="pt-BR" smtClean="0"/>
              <a:t>20/09/2023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E77F6C-2F42-4685-9053-FAC10C7A352D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8178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do principal líder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45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do principal líder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689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de um dos pontos de interesse do seu país.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760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que ilustre alguma parte da economia do seu país.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177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 mapa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de um animal e/ou uma planta encontrada no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0140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608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58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5754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41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Insira uma imagem de uma das características geográficas do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Insira uma imagem que ilustre uma estação no seu país.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989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noProof="0" dirty="0">
              <a:solidFill>
                <a:schemeClr val="l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94448B-5AE4-4A52-87B1-0ED7AA1BF8E1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2CE140-96D8-4024-97F4-E6B0727A2BBB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AE9EF-37E1-4ACC-9F22-08226688E156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8AFF84-C7CF-4DC0-B5A1-C5E5A9B75282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56EDE8-0D21-428E-BD87-C248068DC04B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BEDDED-DAF7-46A3-87E6-F4FD3172A0A9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21C03-1418-4791-8E80-1AB8ADDC5309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6D8CC-B21A-495D-8E3A-7327C849E219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909410-498E-4526-95B1-75B98C9EB916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59932B-1988-48B0-9343-EBF642976660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55AB99-2B9A-4C29-AC9D-472E678B27D5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pt-BR" sz="2400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EB16A4D-B1E0-4F33-84EC-EFA959A70698}" type="datetime1">
              <a:rPr lang="pt-BR" noProof="0" smtClean="0"/>
              <a:t>20/09/2023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217612" y="2732863"/>
            <a:ext cx="9753600" cy="696137"/>
          </a:xfrm>
        </p:spPr>
        <p:txBody>
          <a:bodyPr rtlCol="0">
            <a:noAutofit/>
          </a:bodyPr>
          <a:lstStyle/>
          <a:p>
            <a:pPr algn="ctr" rtl="0"/>
            <a:r>
              <a:rPr lang="pt-BR" sz="4800" b="1" dirty="0">
                <a:solidFill>
                  <a:srgbClr val="175D5A"/>
                </a:solidFill>
              </a:rPr>
              <a:t>CRIPTOTRADEX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862164" y="3429000"/>
            <a:ext cx="4660774" cy="416024"/>
          </a:xfrm>
        </p:spPr>
        <p:txBody>
          <a:bodyPr rtlCol="0">
            <a:normAutofit/>
          </a:bodyPr>
          <a:lstStyle/>
          <a:p>
            <a:pPr algn="just" rtl="0"/>
            <a:r>
              <a:rPr lang="pt-BR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gg sans"/>
              </a:rPr>
              <a:t>Conectando Futuros, Criptografando Confiança</a:t>
            </a:r>
            <a:endParaRPr lang="pt-BR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B88F11-EE7A-A34C-AE22-8FADB5FB8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17612" y="1145309"/>
            <a:ext cx="9753600" cy="763488"/>
          </a:xfrm>
        </p:spPr>
        <p:txBody>
          <a:bodyPr rtlCol="0"/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Ferramentas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303D4E-B426-81E3-6AEC-BABACCE18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4" y="1700808"/>
            <a:ext cx="3790156" cy="21319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21CE01-EB9A-4717-0BFB-7B2482D24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114" y="3429000"/>
            <a:ext cx="2222376" cy="2222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7C3C26-D757-D529-F126-A3832572A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013" y="2065348"/>
            <a:ext cx="2494013" cy="14028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925D14-9A94-9254-8850-6D2EAC7AA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212" y="2045240"/>
            <a:ext cx="2170672" cy="217067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50E665-6631-A35C-396E-DC6B0FB98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964" y="3981572"/>
            <a:ext cx="3579950" cy="20137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1204950-0A5B-7F68-7185-5E1E86944B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9794" y="3624781"/>
            <a:ext cx="3695699" cy="16335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AF7C29-8AEA-0699-95F7-81C5782820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062" y="4598388"/>
            <a:ext cx="2626571" cy="111430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93F292A-8A87-199C-EEB8-B2F8F9D14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4681" y="5155539"/>
            <a:ext cx="2626394" cy="177281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E7A138D-65E6-B63E-B999-4AEDB29AFE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74" y="6142850"/>
            <a:ext cx="433331" cy="4391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982FB7-F243-0AD4-1247-66A4AE92EA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5287" y="2376295"/>
            <a:ext cx="1633538" cy="16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17612" y="1274887"/>
            <a:ext cx="9753600" cy="835496"/>
          </a:xfrm>
        </p:spPr>
        <p:txBody>
          <a:bodyPr rtlCol="0"/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Gráfico de </a:t>
            </a:r>
            <a:r>
              <a:rPr lang="pt-BR" b="1" dirty="0" err="1">
                <a:solidFill>
                  <a:srgbClr val="175D5A"/>
                </a:solidFill>
              </a:rPr>
              <a:t>burndown</a:t>
            </a:r>
            <a:endParaRPr lang="pt-BR" b="1" dirty="0">
              <a:solidFill>
                <a:srgbClr val="175D5A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019E875-2ABB-BEBE-CF04-180ABD193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DB06640-650E-815D-CFC9-AD624FCC9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67" y="2110383"/>
            <a:ext cx="7525890" cy="46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6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17612" y="470155"/>
            <a:ext cx="9753600" cy="61947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Ferramentas em 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00E466-0C9A-54CD-B994-F619B2A0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40" y="1600200"/>
            <a:ext cx="4694266" cy="22608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F545B6-9FAD-351E-BA35-9B3CD6B96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540" y="4258392"/>
            <a:ext cx="4694266" cy="25226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DBE9E75-C71E-8CDC-96AE-DBB18F2A1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37" y="4231556"/>
            <a:ext cx="4961481" cy="254946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52B7B1D-45F8-B3D3-5EF8-268BE7339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05" y="1598035"/>
            <a:ext cx="4961481" cy="24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30016" y="3083260"/>
            <a:ext cx="7128792" cy="691480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rgbClr val="175D5A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29899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187959" y="720548"/>
            <a:ext cx="5812905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6000" b="1" dirty="0" err="1">
                <a:solidFill>
                  <a:srgbClr val="175D5A"/>
                </a:solidFill>
              </a:rPr>
              <a:t>Squad</a:t>
            </a:r>
            <a:r>
              <a:rPr lang="pt-BR" sz="6000" b="1" dirty="0">
                <a:solidFill>
                  <a:srgbClr val="175D5A"/>
                </a:solidFill>
              </a:rPr>
              <a:t> 5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465A9A82-5FF1-79CC-FF05-3420B59FA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083688"/>
              </p:ext>
            </p:extLst>
          </p:nvPr>
        </p:nvGraphicFramePr>
        <p:xfrm>
          <a:off x="31134" y="2060848"/>
          <a:ext cx="7719462" cy="4794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F143C900-5DBD-9F88-72D2-88DA950AC6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49222">
              <a:srgbClr val="EFEEEE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17612" y="1218205"/>
            <a:ext cx="9753600" cy="698055"/>
          </a:xfrm>
        </p:spPr>
        <p:txBody>
          <a:bodyPr rtlCol="0"/>
          <a:lstStyle/>
          <a:p>
            <a:pPr algn="ctr" rtl="0"/>
            <a:r>
              <a:rPr lang="pt-BR" b="1" dirty="0">
                <a:solidFill>
                  <a:srgbClr val="175D5A"/>
                </a:solidFill>
              </a:rPr>
              <a:t>Um pouco de história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>
          <a:xfrm>
            <a:off x="0" y="2470871"/>
            <a:ext cx="7447486" cy="4387129"/>
          </a:xfrm>
        </p:spPr>
        <p:txBody>
          <a:bodyPr rtlCol="0">
            <a:normAutofit/>
          </a:bodyPr>
          <a:lstStyle/>
          <a:p>
            <a:pPr marL="45720" indent="0" algn="just" rtl="0">
              <a:buNone/>
            </a:pPr>
            <a:r>
              <a:rPr lang="pt-BR" spc="-70" dirty="0">
                <a:solidFill>
                  <a:srgbClr val="175D5A"/>
                </a:solidFill>
              </a:rPr>
              <a:t>O nascimento do Bitcoin em 2008, quando uma pessoa (ou um grupo de pessoas) sob o pseudônimo de </a:t>
            </a:r>
            <a:r>
              <a:rPr lang="pt-BR" b="1" spc="-70" dirty="0" err="1">
                <a:solidFill>
                  <a:srgbClr val="175D5A"/>
                </a:solidFill>
              </a:rPr>
              <a:t>Satoshi</a:t>
            </a:r>
            <a:r>
              <a:rPr lang="pt-BR" b="1" spc="-70" dirty="0">
                <a:solidFill>
                  <a:srgbClr val="175D5A"/>
                </a:solidFill>
              </a:rPr>
              <a:t> </a:t>
            </a:r>
            <a:r>
              <a:rPr lang="pt-BR" b="1" spc="-70" dirty="0" err="1">
                <a:solidFill>
                  <a:srgbClr val="175D5A"/>
                </a:solidFill>
              </a:rPr>
              <a:t>Nakamoto</a:t>
            </a:r>
            <a:r>
              <a:rPr lang="pt-BR" b="1" spc="-70" dirty="0">
                <a:solidFill>
                  <a:srgbClr val="175D5A"/>
                </a:solidFill>
              </a:rPr>
              <a:t> </a:t>
            </a:r>
            <a:r>
              <a:rPr lang="pt-BR" spc="-70" dirty="0">
                <a:solidFill>
                  <a:srgbClr val="175D5A"/>
                </a:solidFill>
              </a:rPr>
              <a:t>publicou o </a:t>
            </a:r>
            <a:r>
              <a:rPr lang="pt-BR" spc="-70" dirty="0" err="1">
                <a:solidFill>
                  <a:srgbClr val="175D5A"/>
                </a:solidFill>
              </a:rPr>
              <a:t>whitepaper</a:t>
            </a:r>
            <a:r>
              <a:rPr lang="pt-BR" spc="-70" dirty="0">
                <a:solidFill>
                  <a:srgbClr val="175D5A"/>
                </a:solidFill>
              </a:rPr>
              <a:t> do Bitcoin. </a:t>
            </a:r>
          </a:p>
          <a:p>
            <a:pPr marL="45720" indent="0" algn="just" rtl="0">
              <a:buNone/>
            </a:pPr>
            <a:r>
              <a:rPr lang="pt-BR" spc="-70" dirty="0">
                <a:solidFill>
                  <a:srgbClr val="175D5A"/>
                </a:solidFill>
              </a:rPr>
              <a:t>Esta proposta introduziu uma solução para o problema de dupla despesa através de um registro público descentralizado, que agora conhecemos como blockchain. Em 2009, </a:t>
            </a:r>
            <a:r>
              <a:rPr lang="pt-BR" spc="-70" dirty="0" err="1">
                <a:solidFill>
                  <a:srgbClr val="175D5A"/>
                </a:solidFill>
              </a:rPr>
              <a:t>Nakamoto</a:t>
            </a:r>
            <a:r>
              <a:rPr lang="pt-BR" spc="-70" dirty="0">
                <a:solidFill>
                  <a:srgbClr val="175D5A"/>
                </a:solidFill>
              </a:rPr>
              <a:t> lançou o software Bitcoin, marcando o início da primeira criptomoeda verdadeiramente descentralizada.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8FE91AC-20BB-985F-DF87-8759C91EF1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963" y="3067635"/>
            <a:ext cx="4708525" cy="26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94D156-A76D-0801-A53C-53B2AD4FF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371241" y="540598"/>
            <a:ext cx="3168352" cy="68349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err="1">
                <a:solidFill>
                  <a:srgbClr val="175D5A"/>
                </a:solidFill>
              </a:rPr>
              <a:t>Jheff</a:t>
            </a:r>
            <a:r>
              <a:rPr lang="pt-BR" b="1" dirty="0">
                <a:solidFill>
                  <a:srgbClr val="175D5A"/>
                </a:solidFill>
              </a:rPr>
              <a:t> silva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sz="half" idx="1"/>
          </p:nvPr>
        </p:nvSpPr>
        <p:spPr>
          <a:xfrm>
            <a:off x="4177504" y="1484784"/>
            <a:ext cx="8011321" cy="5370907"/>
          </a:xfrm>
        </p:spPr>
        <p:txBody>
          <a:bodyPr rtlCol="0">
            <a:normAutofit/>
          </a:bodyPr>
          <a:lstStyle/>
          <a:p>
            <a:pPr marL="45720" indent="0" algn="l" fontAlgn="base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inherit"/>
              </a:rPr>
              <a:t>Nome: Jeff Silva</a:t>
            </a:r>
          </a:p>
          <a:p>
            <a:pPr marL="45720" indent="0" algn="l" fontAlgn="base">
              <a:buNone/>
            </a:pPr>
            <a:r>
              <a:rPr lang="pt-BR" dirty="0">
                <a:solidFill>
                  <a:srgbClr val="175D5A"/>
                </a:solidFill>
                <a:latin typeface="inherit"/>
              </a:rPr>
              <a:t>Idade: 19</a:t>
            </a:r>
          </a:p>
          <a:p>
            <a:pPr marL="45720" indent="0" algn="l" fontAlgn="base">
              <a:buNone/>
            </a:pPr>
            <a:r>
              <a:rPr lang="pt-BR" dirty="0">
                <a:solidFill>
                  <a:srgbClr val="175D5A"/>
                </a:solidFill>
                <a:latin typeface="inherit"/>
              </a:rPr>
              <a:t>Cidade: São Paulo</a:t>
            </a:r>
            <a:endParaRPr lang="pt-BR" b="0" i="0" dirty="0">
              <a:solidFill>
                <a:srgbClr val="175D5A"/>
              </a:solidFill>
              <a:effectLst/>
              <a:latin typeface="inherit"/>
            </a:endParaRPr>
          </a:p>
          <a:p>
            <a:pPr marL="45720" indent="0" algn="just" fontAlgn="base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inherit"/>
              </a:rPr>
              <a:t>Jeff um jovem curioso e apaixonado por tecnologia. </a:t>
            </a:r>
          </a:p>
          <a:p>
            <a:pPr marL="45720" indent="0" algn="just" fontAlgn="base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inherit"/>
              </a:rPr>
              <a:t>Um dia ouve falar sobre o fascinante mundo das criptomoedas e fica intrigado com o potencial de transformação que elas oferecem. </a:t>
            </a:r>
          </a:p>
          <a:p>
            <a:pPr marL="45720" indent="0" algn="just" fontAlgn="base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inherit"/>
              </a:rPr>
              <a:t>Empolgado, ele decide embarcar em uma jornada de descobertas e análises para conhecer melhor esse mercado.</a:t>
            </a:r>
            <a:br>
              <a:rPr lang="pt-BR" sz="1400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1026" name="Picture 2" descr="Sorrindo jovem segurando uma grande moeda bitcoin sobre sua cabeça  ilustração vetorial de tecnologia de mineração de criptomoeda em um fundo  branco | Vetor Premium">
            <a:extLst>
              <a:ext uri="{FF2B5EF4-FFF2-40B4-BE49-F238E27FC236}">
                <a16:creationId xmlns:a16="http://schemas.microsoft.com/office/drawing/2014/main" id="{269194EE-7DB6-39FF-A8C0-CFD2C8C1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310"/>
            <a:ext cx="4177504" cy="571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2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3000">
              <a:schemeClr val="bg2"/>
            </a:gs>
            <a:gs pos="10000">
              <a:schemeClr val="bg1">
                <a:lumMod val="95000"/>
              </a:schemeClr>
            </a:gs>
            <a:gs pos="5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22839" y="513261"/>
            <a:ext cx="3168352" cy="68349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err="1">
                <a:solidFill>
                  <a:srgbClr val="175D5A"/>
                </a:solidFill>
              </a:rPr>
              <a:t>Jheff</a:t>
            </a:r>
            <a:r>
              <a:rPr lang="pt-BR" b="1" dirty="0">
                <a:solidFill>
                  <a:srgbClr val="175D5A"/>
                </a:solidFill>
              </a:rPr>
              <a:t> silva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sz="half" idx="1"/>
          </p:nvPr>
        </p:nvSpPr>
        <p:spPr>
          <a:xfrm>
            <a:off x="4177504" y="1484784"/>
            <a:ext cx="8011321" cy="5370907"/>
          </a:xfrm>
        </p:spPr>
        <p:txBody>
          <a:bodyPr rtlCol="0">
            <a:normAutofit/>
          </a:bodyPr>
          <a:lstStyle/>
          <a:p>
            <a:pPr marL="45720" indent="0" algn="l" fontAlgn="base">
              <a:buNone/>
            </a:pPr>
            <a:br>
              <a:rPr lang="pt-BR" sz="1400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1026" name="Picture 2" descr="Sorrindo jovem segurando uma grande moeda bitcoin sobre sua cabeça  ilustração vetorial de tecnologia de mineração de criptomoeda em um fundo  branco | Vetor Premium">
            <a:extLst>
              <a:ext uri="{FF2B5EF4-FFF2-40B4-BE49-F238E27FC236}">
                <a16:creationId xmlns:a16="http://schemas.microsoft.com/office/drawing/2014/main" id="{269194EE-7DB6-39FF-A8C0-CFD2C8C1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310"/>
            <a:ext cx="4177504" cy="571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68F617-A440-74E8-5F85-5C8C6B32E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7504" y="1247774"/>
            <a:ext cx="8011320" cy="52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9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98106" y="271685"/>
            <a:ext cx="3168352" cy="68349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err="1">
                <a:solidFill>
                  <a:srgbClr val="175D5A"/>
                </a:solidFill>
              </a:rPr>
              <a:t>Jheff</a:t>
            </a:r>
            <a:r>
              <a:rPr lang="pt-BR" b="1" dirty="0">
                <a:solidFill>
                  <a:srgbClr val="175D5A"/>
                </a:solidFill>
              </a:rPr>
              <a:t> silva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E7779CB-5641-F01F-A48C-CED3D1FC3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175739" y="1140723"/>
            <a:ext cx="8013086" cy="5449327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3D88286-6F55-334E-938E-91F1CA4DC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66" y="1145309"/>
            <a:ext cx="4177505" cy="57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8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04109" y="542481"/>
            <a:ext cx="3168352" cy="68349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err="1">
                <a:solidFill>
                  <a:srgbClr val="175D5A"/>
                </a:solidFill>
              </a:rPr>
              <a:t>Jheff</a:t>
            </a:r>
            <a:r>
              <a:rPr lang="pt-BR" b="1" dirty="0">
                <a:solidFill>
                  <a:srgbClr val="175D5A"/>
                </a:solidFill>
              </a:rPr>
              <a:t> silva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6306C38-1E62-0F20-4915-F9E98BD19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6091"/>
            <a:ext cx="4177504" cy="56919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A81787-A6F2-5601-6E85-0A860E47AD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4" t="16811" r="1204" b="3288"/>
          <a:stretch/>
        </p:blipFill>
        <p:spPr>
          <a:xfrm>
            <a:off x="4195616" y="1988840"/>
            <a:ext cx="802279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4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371241" y="540598"/>
            <a:ext cx="3168352" cy="68349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err="1">
                <a:solidFill>
                  <a:srgbClr val="175D5A"/>
                </a:solidFill>
              </a:rPr>
              <a:t>Jheff</a:t>
            </a:r>
            <a:r>
              <a:rPr lang="pt-BR" b="1" dirty="0">
                <a:solidFill>
                  <a:srgbClr val="175D5A"/>
                </a:solidFill>
              </a:rPr>
              <a:t> silva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B268D6-24B4-5D4D-C66D-914FC851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57EB476-6670-F0AC-5D97-FF3C6223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309"/>
            <a:ext cx="4177505" cy="57103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7991F25-CF4E-1F1C-2166-7D49A6F6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05" y="1427396"/>
            <a:ext cx="8011320" cy="42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sz="half" idx="1"/>
          </p:nvPr>
        </p:nvSpPr>
        <p:spPr>
          <a:xfrm>
            <a:off x="0" y="2348880"/>
            <a:ext cx="7518907" cy="4503440"/>
          </a:xfrm>
        </p:spPr>
        <p:txBody>
          <a:bodyPr rtlCol="0">
            <a:normAutofit/>
          </a:bodyPr>
          <a:lstStyle/>
          <a:p>
            <a:pPr marL="45720" indent="0" algn="just" rtl="0">
              <a:buNone/>
            </a:pPr>
            <a:r>
              <a:rPr lang="pt-BR" b="0" i="0" dirty="0">
                <a:solidFill>
                  <a:srgbClr val="175D5A"/>
                </a:solidFill>
                <a:effectLst/>
                <a:latin typeface="gg sans"/>
              </a:rPr>
              <a:t>Nosso propósito é gerar liberdade financeira para as pessoas como o </a:t>
            </a:r>
            <a:r>
              <a:rPr lang="pt-BR" b="0" i="0" dirty="0" err="1">
                <a:solidFill>
                  <a:srgbClr val="175D5A"/>
                </a:solidFill>
                <a:effectLst/>
                <a:latin typeface="gg sans"/>
              </a:rPr>
              <a:t>Jheff</a:t>
            </a:r>
            <a:r>
              <a:rPr lang="pt-BR" b="0" i="0" dirty="0">
                <a:solidFill>
                  <a:srgbClr val="175D5A"/>
                </a:solidFill>
                <a:effectLst/>
                <a:latin typeface="gg sans"/>
              </a:rPr>
              <a:t>, sendo a ponte entre ele e seus objetivos! Por isso, sonhamos grande e buscamos inovação contínua para ajudá-lo a encontrar as melhores oportunidades de investimentos do mercado de criptomoedas e a investir de um jeito fácil e seguro</a:t>
            </a:r>
          </a:p>
          <a:p>
            <a:pPr algn="just" rtl="0"/>
            <a:r>
              <a:rPr lang="pt-BR" dirty="0">
                <a:solidFill>
                  <a:srgbClr val="175D5A"/>
                </a:solidFill>
              </a:rPr>
              <a:t>Inovação contínua</a:t>
            </a:r>
          </a:p>
          <a:p>
            <a:pPr algn="just" rtl="0"/>
            <a:r>
              <a:rPr lang="pt-BR" dirty="0">
                <a:solidFill>
                  <a:srgbClr val="175D5A"/>
                </a:solidFill>
              </a:rPr>
              <a:t>Corretagem Zero</a:t>
            </a:r>
          </a:p>
          <a:p>
            <a:pPr algn="just" rtl="0"/>
            <a:r>
              <a:rPr lang="pt-BR" dirty="0">
                <a:solidFill>
                  <a:srgbClr val="175D5A"/>
                </a:solidFill>
              </a:rPr>
              <a:t>Acesso fácil e seguro</a:t>
            </a:r>
          </a:p>
          <a:p>
            <a:pPr algn="just" rtl="0"/>
            <a:r>
              <a:rPr lang="pt-BR" dirty="0">
                <a:solidFill>
                  <a:srgbClr val="175D5A"/>
                </a:solidFill>
              </a:rPr>
              <a:t>Confiança e segurança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E276F87-8C4B-F16C-8859-B97C0F4144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78588" y="2348880"/>
            <a:ext cx="4333683" cy="4343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B70941-1731-60AD-A0BF-AFB015042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36350" r="-20" b="36350"/>
          <a:stretch/>
        </p:blipFill>
        <p:spPr>
          <a:xfrm>
            <a:off x="0" y="2309"/>
            <a:ext cx="417750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resentação de relatório mundial de paí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877_TF03460629" id="{77A25CC9-953C-4BFA-9BCE-9DD001878FBD}" vid="{EDE676E1-F100-42D7-96C5-D51C901EC0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relatório de países do mundo</Template>
  <TotalTime>197</TotalTime>
  <Words>417</Words>
  <Application>Microsoft Office PowerPoint</Application>
  <PresentationFormat>Personalizar</PresentationFormat>
  <Paragraphs>67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gg sans</vt:lpstr>
      <vt:lpstr>inherit</vt:lpstr>
      <vt:lpstr>Apresentação de relatório mundial de país</vt:lpstr>
      <vt:lpstr>CRIPTOTRADEX</vt:lpstr>
      <vt:lpstr>Squad 5</vt:lpstr>
      <vt:lpstr>Um pouco de história</vt:lpstr>
      <vt:lpstr>Jheff silva</vt:lpstr>
      <vt:lpstr>Jheff silva</vt:lpstr>
      <vt:lpstr>Jheff silva</vt:lpstr>
      <vt:lpstr>Jheff silva</vt:lpstr>
      <vt:lpstr>Jheff silva</vt:lpstr>
      <vt:lpstr>Apresentação do PowerPoint</vt:lpstr>
      <vt:lpstr>Ferramentas</vt:lpstr>
      <vt:lpstr>Gráfico de burndown</vt:lpstr>
      <vt:lpstr>Ferramentas em ação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CRIPTOTRADEX</dc:title>
  <dc:creator>jaymerson ferreira</dc:creator>
  <cp:lastModifiedBy>jaymerson ferreira</cp:lastModifiedBy>
  <cp:revision>1</cp:revision>
  <dcterms:created xsi:type="dcterms:W3CDTF">2023-09-20T23:35:14Z</dcterms:created>
  <dcterms:modified xsi:type="dcterms:W3CDTF">2023-09-21T02:52:21Z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